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78" r:id="rId3"/>
    <p:sldId id="279" r:id="rId4"/>
    <p:sldId id="263" r:id="rId5"/>
    <p:sldId id="287" r:id="rId6"/>
    <p:sldId id="258" r:id="rId7"/>
    <p:sldId id="257" r:id="rId8"/>
    <p:sldId id="264" r:id="rId9"/>
    <p:sldId id="280" r:id="rId10"/>
    <p:sldId id="281" r:id="rId11"/>
    <p:sldId id="282" r:id="rId12"/>
    <p:sldId id="268" r:id="rId13"/>
    <p:sldId id="265" r:id="rId14"/>
    <p:sldId id="283" r:id="rId15"/>
    <p:sldId id="284" r:id="rId16"/>
    <p:sldId id="289" r:id="rId17"/>
    <p:sldId id="274" r:id="rId18"/>
    <p:sldId id="276" r:id="rId19"/>
    <p:sldId id="272" r:id="rId20"/>
    <p:sldId id="273" r:id="rId21"/>
    <p:sldId id="275" r:id="rId22"/>
    <p:sldId id="266" r:id="rId23"/>
    <p:sldId id="285" r:id="rId24"/>
    <p:sldId id="286" r:id="rId25"/>
    <p:sldId id="277" r:id="rId26"/>
    <p:sldId id="290" r:id="rId27"/>
    <p:sldId id="291" r:id="rId28"/>
    <p:sldId id="293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576B-3FDC-4301-B473-EDB78FDBD17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80B6E-B85D-49D6-86DD-987EB62F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4F48A1-13FE-449F-A242-D5B25A07EF2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51DF45-7FCF-43A2-92D9-F571AC8EA8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Living </a:t>
            </a:r>
            <a:r>
              <a:rPr lang="en-US" sz="3200" b="1" dirty="0"/>
              <a:t>With and Accommodating a Hand Injury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r>
              <a:rPr lang="en-US" sz="3200" b="1" dirty="0" smtClean="0"/>
              <a:t>A </a:t>
            </a:r>
            <a:r>
              <a:rPr lang="en-US" sz="3200" b="1" dirty="0"/>
              <a:t>Personal </a:t>
            </a:r>
            <a:r>
              <a:rPr lang="en-US" sz="3200" b="1" dirty="0" smtClean="0"/>
              <a:t>Experience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Leverenz, M. S.</a:t>
            </a:r>
          </a:p>
          <a:p>
            <a:r>
              <a:rPr lang="en-US" dirty="0" smtClean="0"/>
              <a:t>Vice President, Vocational Services</a:t>
            </a:r>
          </a:p>
          <a:p>
            <a:r>
              <a:rPr lang="en-US" dirty="0" smtClean="0"/>
              <a:t>Easter Seals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8458200" cy="540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927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Excessive scarring</a:t>
            </a:r>
          </a:p>
          <a:p>
            <a:r>
              <a:rPr lang="en-US" sz="3200" dirty="0" smtClean="0"/>
              <a:t>Significant swelling</a:t>
            </a:r>
          </a:p>
          <a:p>
            <a:r>
              <a:rPr lang="en-US" sz="3200" dirty="0" smtClean="0"/>
              <a:t>Tendons “stuck”</a:t>
            </a:r>
          </a:p>
          <a:p>
            <a:r>
              <a:rPr lang="en-US" sz="3200" dirty="0" smtClean="0"/>
              <a:t>Significant and increasing pain intensity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41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continued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7526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Reflex Sympathetic Dystrophy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 smtClean="0"/>
              <a:t>Symptoms </a:t>
            </a:r>
            <a:r>
              <a:rPr lang="en-US" sz="2000" dirty="0"/>
              <a:t>of RSD often begin days or weeks after an injury, usually in an arm or leg which has been injured. The symptoms may include: </a:t>
            </a:r>
          </a:p>
          <a:p>
            <a:pPr lvl="0"/>
            <a:r>
              <a:rPr lang="en-US" sz="2000" dirty="0" smtClean="0"/>
              <a:t>	Unexplained </a:t>
            </a:r>
            <a:r>
              <a:rPr lang="en-US" sz="2000" dirty="0"/>
              <a:t>intense pain, out of proportion to the injury </a:t>
            </a:r>
          </a:p>
          <a:p>
            <a:pPr lvl="0"/>
            <a:r>
              <a:rPr lang="en-US" sz="2000" dirty="0" smtClean="0"/>
              <a:t>	Swelling </a:t>
            </a:r>
            <a:endParaRPr lang="en-US" sz="2000" dirty="0"/>
          </a:p>
          <a:p>
            <a:pPr lvl="0"/>
            <a:r>
              <a:rPr lang="en-US" sz="2000" dirty="0" smtClean="0"/>
              <a:t>	Altered </a:t>
            </a:r>
            <a:r>
              <a:rPr lang="en-US" sz="2000" dirty="0"/>
              <a:t>skin temperature, either warm or cold </a:t>
            </a:r>
          </a:p>
          <a:p>
            <a:pPr lvl="0"/>
            <a:r>
              <a:rPr lang="en-US" sz="2000" dirty="0" smtClean="0"/>
              <a:t>	Altered </a:t>
            </a:r>
            <a:r>
              <a:rPr lang="en-US" sz="2000" dirty="0"/>
              <a:t>skin color </a:t>
            </a:r>
          </a:p>
          <a:p>
            <a:pPr lvl="0"/>
            <a:r>
              <a:rPr lang="en-US" sz="2000" dirty="0" smtClean="0"/>
              <a:t>	Reduced </a:t>
            </a:r>
            <a:r>
              <a:rPr lang="en-US" sz="2000" dirty="0"/>
              <a:t>motion of the affected part, and movement makes </a:t>
            </a:r>
            <a:r>
              <a:rPr lang="en-US" sz="2000" dirty="0" smtClean="0"/>
              <a:t>              	   the </a:t>
            </a:r>
            <a:r>
              <a:rPr lang="en-US" sz="2000" dirty="0"/>
              <a:t>symptoms worse </a:t>
            </a:r>
          </a:p>
          <a:p>
            <a:pPr lvl="0"/>
            <a:r>
              <a:rPr lang="en-US" sz="2000" dirty="0" smtClean="0"/>
              <a:t>	Sensitivity </a:t>
            </a:r>
            <a:r>
              <a:rPr lang="en-US" sz="2000" dirty="0"/>
              <a:t>to touch </a:t>
            </a:r>
          </a:p>
          <a:p>
            <a:pPr lvl="0"/>
            <a:r>
              <a:rPr lang="en-US" sz="2000" dirty="0" smtClean="0"/>
              <a:t>	Abnormal </a:t>
            </a:r>
            <a:r>
              <a:rPr lang="en-US" sz="2000" dirty="0"/>
              <a:t>sweating </a:t>
            </a:r>
          </a:p>
          <a:p>
            <a:r>
              <a:rPr lang="en-US" sz="2000" dirty="0" smtClean="0"/>
              <a:t>Treatment of RSD is most effective in the earlier stages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38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819400" cy="368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69318"/>
            <a:ext cx="2692391" cy="37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to Disability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 am no longer a whole person</a:t>
            </a:r>
          </a:p>
          <a:p>
            <a:r>
              <a:rPr lang="en-US" sz="2800" dirty="0" smtClean="0"/>
              <a:t>Can’t do all the things I thought I would get to do</a:t>
            </a:r>
          </a:p>
          <a:p>
            <a:pPr lvl="1"/>
            <a:r>
              <a:rPr lang="en-US" sz="2400" dirty="0" smtClean="0"/>
              <a:t>Lost dreams, i.e.; playing guitar</a:t>
            </a:r>
          </a:p>
          <a:p>
            <a:r>
              <a:rPr lang="en-US" sz="2800" dirty="0" smtClean="0"/>
              <a:t>What value do I have to my family?</a:t>
            </a:r>
          </a:p>
          <a:p>
            <a:r>
              <a:rPr lang="en-US" sz="2800" dirty="0" smtClean="0"/>
              <a:t>What will my quality of life be?</a:t>
            </a:r>
          </a:p>
          <a:p>
            <a:r>
              <a:rPr lang="en-US" sz="2800" dirty="0" smtClean="0"/>
              <a:t>Spiritual 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3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624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 of family and friends</a:t>
            </a:r>
          </a:p>
          <a:p>
            <a:r>
              <a:rPr lang="en-US" sz="3200" dirty="0" smtClean="0"/>
              <a:t>Desire to do all that I “used to do”</a:t>
            </a:r>
          </a:p>
          <a:p>
            <a:r>
              <a:rPr lang="en-US" sz="3200" dirty="0" smtClean="0"/>
              <a:t>Looking for spiritual understanding</a:t>
            </a:r>
          </a:p>
          <a:p>
            <a:r>
              <a:rPr lang="en-US" sz="3200" dirty="0" smtClean="0"/>
              <a:t>Measure of a 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87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7298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Manual Sawmill</a:t>
            </a:r>
            <a:endParaRPr lang="en-US" dirty="0"/>
          </a:p>
        </p:txBody>
      </p:sp>
      <p:pic>
        <p:nvPicPr>
          <p:cNvPr id="4098" name="Picture 2" descr="MP32 Portable Sawm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8" y="1828800"/>
            <a:ext cx="6553200" cy="45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Hydraulic Sawmill</a:t>
            </a:r>
            <a:endParaRPr lang="en-US" dirty="0"/>
          </a:p>
        </p:txBody>
      </p:sp>
      <p:pic>
        <p:nvPicPr>
          <p:cNvPr id="3074" name="Picture 1" descr="http://www.timberking.com/images/about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181600" cy="43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ccommodations</a:t>
            </a:r>
            <a:endParaRPr lang="en-US" dirty="0"/>
          </a:p>
        </p:txBody>
      </p:sp>
      <p:pic>
        <p:nvPicPr>
          <p:cNvPr id="1026" name="Picture 1" descr="DOLMAR PS-7300 Chain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9"/>
            <a:ext cx="40544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4290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Dolmar</a:t>
            </a:r>
            <a:r>
              <a:rPr lang="en-US" dirty="0"/>
              <a:t> PS-7300 Chainsaw</a:t>
            </a:r>
          </a:p>
          <a:p>
            <a:r>
              <a:rPr lang="en-US" dirty="0"/>
              <a:t>Specifications:  </a:t>
            </a:r>
          </a:p>
          <a:p>
            <a:r>
              <a:rPr lang="en-US" dirty="0"/>
              <a:t>Displacement: 72.6 cc  </a:t>
            </a:r>
          </a:p>
          <a:p>
            <a:r>
              <a:rPr lang="en-US" dirty="0"/>
              <a:t>Horse Power: 5.7  </a:t>
            </a:r>
          </a:p>
          <a:p>
            <a:r>
              <a:rPr lang="en-US" dirty="0"/>
              <a:t>RPM: 13,500  </a:t>
            </a:r>
          </a:p>
          <a:p>
            <a:r>
              <a:rPr lang="en-US" dirty="0"/>
              <a:t>Weight: 13.6 lbs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17" y="1820068"/>
            <a:ext cx="2529793" cy="125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6495" y="3415990"/>
            <a:ext cx="3031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Dolmar</a:t>
            </a:r>
            <a:r>
              <a:rPr lang="en-US" dirty="0" smtClean="0"/>
              <a:t> PS- 5105 Chainsaw</a:t>
            </a:r>
          </a:p>
          <a:p>
            <a:r>
              <a:rPr lang="en-US" dirty="0" smtClean="0"/>
              <a:t>Specifications:</a:t>
            </a:r>
          </a:p>
          <a:p>
            <a:r>
              <a:rPr lang="en-US" dirty="0" smtClean="0"/>
              <a:t>Displacement: 50 cc</a:t>
            </a:r>
          </a:p>
          <a:p>
            <a:r>
              <a:rPr lang="en-US" dirty="0" smtClean="0"/>
              <a:t>Horse Power: 3.9</a:t>
            </a:r>
          </a:p>
          <a:p>
            <a:r>
              <a:rPr lang="en-US" dirty="0" smtClean="0"/>
              <a:t>RPM: 13,800</a:t>
            </a:r>
          </a:p>
          <a:p>
            <a:r>
              <a:rPr lang="en-US" dirty="0" smtClean="0"/>
              <a:t>Weight: 11.9 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Owned 60 acres </a:t>
            </a:r>
            <a:r>
              <a:rPr lang="en-US" sz="2800" dirty="0"/>
              <a:t>o</a:t>
            </a:r>
            <a:r>
              <a:rPr lang="en-US" sz="2800" dirty="0" smtClean="0"/>
              <a:t>f wood land</a:t>
            </a:r>
          </a:p>
          <a:p>
            <a:r>
              <a:rPr lang="en-US" sz="2800" dirty="0" smtClean="0"/>
              <a:t>Practicing sustainable forestry</a:t>
            </a:r>
          </a:p>
          <a:p>
            <a:r>
              <a:rPr lang="en-US" sz="2800" dirty="0" smtClean="0"/>
              <a:t>Desired to grow and market  materials locally	</a:t>
            </a:r>
          </a:p>
          <a:p>
            <a:r>
              <a:rPr lang="en-US" sz="2800" dirty="0" smtClean="0"/>
              <a:t>Sawed approximately</a:t>
            </a:r>
            <a:br>
              <a:rPr lang="en-US" sz="2800" dirty="0" smtClean="0"/>
            </a:br>
            <a:r>
              <a:rPr lang="en-US" sz="2800" dirty="0" smtClean="0"/>
              <a:t>70,000 board feet </a:t>
            </a:r>
            <a:br>
              <a:rPr lang="en-US" sz="2800" dirty="0" smtClean="0"/>
            </a:br>
            <a:r>
              <a:rPr lang="en-US" sz="2800" dirty="0" smtClean="0"/>
              <a:t>of lumber per year</a:t>
            </a:r>
            <a:endParaRPr lang="en-US" sz="28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98" y="3124200"/>
            <a:ext cx="4611802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7" y="1981200"/>
            <a:ext cx="377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343400"/>
            <a:ext cx="26725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Husqvarna 450-e Series</a:t>
            </a:r>
          </a:p>
          <a:p>
            <a:r>
              <a:rPr lang="en-US" dirty="0"/>
              <a:t>Specifications:  </a:t>
            </a:r>
          </a:p>
          <a:p>
            <a:r>
              <a:rPr lang="en-US" dirty="0"/>
              <a:t>Displacement: </a:t>
            </a:r>
            <a:r>
              <a:rPr lang="en-US" dirty="0" smtClean="0"/>
              <a:t>50 cc</a:t>
            </a:r>
            <a:r>
              <a:rPr lang="en-US" dirty="0"/>
              <a:t>  </a:t>
            </a:r>
          </a:p>
          <a:p>
            <a:r>
              <a:rPr lang="en-US" dirty="0"/>
              <a:t>Horse Power: </a:t>
            </a:r>
            <a:r>
              <a:rPr lang="en-US" dirty="0" smtClean="0"/>
              <a:t>3.2 HP</a:t>
            </a:r>
            <a:r>
              <a:rPr lang="en-US" dirty="0"/>
              <a:t>  </a:t>
            </a:r>
          </a:p>
          <a:p>
            <a:r>
              <a:rPr lang="en-US" dirty="0"/>
              <a:t>RPM: </a:t>
            </a:r>
            <a:r>
              <a:rPr lang="en-US" dirty="0" smtClean="0"/>
              <a:t>9000 </a:t>
            </a:r>
            <a:endParaRPr lang="en-US" dirty="0"/>
          </a:p>
          <a:p>
            <a:r>
              <a:rPr lang="en-US" dirty="0"/>
              <a:t>Weight: </a:t>
            </a:r>
            <a:r>
              <a:rPr lang="en-US" dirty="0" smtClean="0"/>
              <a:t>11.33 </a:t>
            </a:r>
            <a:r>
              <a:rPr lang="en-US" dirty="0"/>
              <a:t>lbs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4343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Dolmar</a:t>
            </a:r>
            <a:r>
              <a:rPr lang="en-US" dirty="0" smtClean="0"/>
              <a:t> PS-420</a:t>
            </a:r>
          </a:p>
          <a:p>
            <a:r>
              <a:rPr lang="en-US" dirty="0" smtClean="0"/>
              <a:t>Specifications</a:t>
            </a:r>
            <a:r>
              <a:rPr lang="en-US" dirty="0"/>
              <a:t>:  </a:t>
            </a:r>
          </a:p>
          <a:p>
            <a:r>
              <a:rPr lang="en-US" dirty="0"/>
              <a:t>Displacement: </a:t>
            </a:r>
            <a:r>
              <a:rPr lang="en-US" dirty="0" smtClean="0"/>
              <a:t>42cc</a:t>
            </a:r>
            <a:r>
              <a:rPr lang="en-US" dirty="0"/>
              <a:t>  </a:t>
            </a:r>
          </a:p>
          <a:p>
            <a:r>
              <a:rPr lang="en-US" dirty="0"/>
              <a:t>Horse Power: </a:t>
            </a:r>
            <a:r>
              <a:rPr lang="en-US" dirty="0" smtClean="0"/>
              <a:t>2.7 HP </a:t>
            </a:r>
            <a:endParaRPr lang="en-US" dirty="0"/>
          </a:p>
          <a:p>
            <a:r>
              <a:rPr lang="en-US" dirty="0"/>
              <a:t>RPM: 13,500  </a:t>
            </a:r>
          </a:p>
          <a:p>
            <a:r>
              <a:rPr lang="en-US" dirty="0"/>
              <a:t>Weight: </a:t>
            </a:r>
            <a:r>
              <a:rPr lang="en-US" dirty="0" smtClean="0"/>
              <a:t>10.56 </a:t>
            </a:r>
            <a:r>
              <a:rPr lang="en-US" dirty="0"/>
              <a:t>lbs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4440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5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9" y="1676400"/>
            <a:ext cx="3124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2156" y="2590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Log Trailer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38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is not all bad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/>
          </a:p>
          <a:p>
            <a:r>
              <a:rPr lang="en-US" sz="2800" dirty="0" smtClean="0"/>
              <a:t>Dexterity was diminished, needed help with mechanical repairs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Now trade services with</a:t>
            </a:r>
          </a:p>
          <a:p>
            <a:pPr marL="274320" lvl="1" indent="0">
              <a:buNone/>
            </a:pPr>
            <a:r>
              <a:rPr lang="en-US" sz="2400" dirty="0" smtClean="0"/>
              <a:t> a mechanic in the 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neighborhood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Also now take time off to</a:t>
            </a:r>
          </a:p>
          <a:p>
            <a:pPr marL="274320" lvl="1" indent="0">
              <a:buNone/>
            </a:pPr>
            <a:r>
              <a:rPr lang="en-US" sz="2400" dirty="0" smtClean="0"/>
              <a:t> fish with neighbors</a:t>
            </a:r>
            <a:endParaRPr lang="en-US" sz="24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886200" cy="29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Needed help with cutting wood for </a:t>
            </a:r>
            <a:r>
              <a:rPr lang="en-US" sz="2800" dirty="0" smtClean="0"/>
              <a:t>heating</a:t>
            </a:r>
          </a:p>
          <a:p>
            <a:pPr lvl="1"/>
            <a:r>
              <a:rPr lang="en-US" sz="2200" dirty="0" smtClean="0"/>
              <a:t>Neighbors </a:t>
            </a:r>
            <a:r>
              <a:rPr lang="en-US" sz="2200" dirty="0"/>
              <a:t>helped (now is an annual get-together)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70717"/>
            <a:ext cx="487713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Attitude is key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76800"/>
          </a:xfrm>
        </p:spPr>
        <p:txBody>
          <a:bodyPr/>
          <a:lstStyle/>
          <a:p>
            <a:pPr lvl="1"/>
            <a:r>
              <a:rPr lang="en-US" sz="3600" dirty="0" smtClean="0"/>
              <a:t>Letting </a:t>
            </a:r>
            <a:r>
              <a:rPr lang="en-US" sz="3600" dirty="0"/>
              <a:t>people help is good for all </a:t>
            </a:r>
            <a:r>
              <a:rPr lang="en-US" sz="3600" dirty="0" smtClean="0"/>
              <a:t>parties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Makes a better </a:t>
            </a:r>
            <a:r>
              <a:rPr lang="en-US" sz="3600" dirty="0" smtClean="0"/>
              <a:t>community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accommodations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Before accommodations are provided</a:t>
            </a:r>
          </a:p>
          <a:p>
            <a:pPr lvl="1"/>
            <a:r>
              <a:rPr lang="en-US" sz="2400" dirty="0" smtClean="0"/>
              <a:t>Research what is available, think beyond what you and the consumer know</a:t>
            </a:r>
          </a:p>
          <a:p>
            <a:pPr lvl="2"/>
            <a:r>
              <a:rPr lang="en-US" sz="2200" dirty="0" smtClean="0"/>
              <a:t>New equipment</a:t>
            </a:r>
          </a:p>
          <a:p>
            <a:pPr lvl="2"/>
            <a:r>
              <a:rPr lang="en-US" sz="2200" dirty="0" smtClean="0"/>
              <a:t>Improvements on old equipment</a:t>
            </a:r>
          </a:p>
          <a:p>
            <a:pPr lvl="2"/>
            <a:endParaRPr lang="en-US" sz="2200" dirty="0" smtClean="0"/>
          </a:p>
          <a:p>
            <a:pPr lvl="1"/>
            <a:r>
              <a:rPr lang="en-US" sz="2400" dirty="0" smtClean="0"/>
              <a:t>Verify that the accommodation fits the disability</a:t>
            </a:r>
          </a:p>
          <a:p>
            <a:pPr lvl="2"/>
            <a:r>
              <a:rPr lang="en-US" sz="2200" dirty="0" smtClean="0"/>
              <a:t>The farmer may not be aware of what is available and may not have tried what would  be best suited for the particular situation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r>
              <a:rPr lang="en-US" sz="2800" dirty="0" smtClean="0"/>
              <a:t>I am not super man</a:t>
            </a:r>
          </a:p>
          <a:p>
            <a:r>
              <a:rPr lang="en-US" sz="2800" dirty="0" smtClean="0"/>
              <a:t>Life is still good, just different</a:t>
            </a:r>
          </a:p>
          <a:p>
            <a:r>
              <a:rPr lang="en-US" sz="2800" dirty="0" smtClean="0"/>
              <a:t>Family and friends are critical to my success</a:t>
            </a:r>
          </a:p>
          <a:p>
            <a:r>
              <a:rPr lang="en-US" sz="2800" dirty="0" smtClean="0"/>
              <a:t>My ability to accept help is critical to my success</a:t>
            </a:r>
          </a:p>
          <a:p>
            <a:r>
              <a:rPr lang="en-US" sz="2800" dirty="0" smtClean="0"/>
              <a:t>Who I am is not dependent on what I can do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related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accomplish as much work  now as I did before the injury, I just need to do it differently</a:t>
            </a:r>
          </a:p>
          <a:p>
            <a:endParaRPr lang="en-US" dirty="0"/>
          </a:p>
          <a:p>
            <a:r>
              <a:rPr lang="en-US" dirty="0" smtClean="0"/>
              <a:t>The above statement is a good thing not a </a:t>
            </a:r>
            <a:r>
              <a:rPr lang="en-US" smtClean="0"/>
              <a:t>bad thing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Smarter not harder is a good goal</a:t>
            </a:r>
          </a:p>
          <a:p>
            <a:endParaRPr lang="en-US" dirty="0"/>
          </a:p>
          <a:p>
            <a:r>
              <a:rPr lang="en-US" dirty="0" smtClean="0"/>
              <a:t>Incorporating my disability limitations into work process planning leads to better outcomes and greater work satisfaction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8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15547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Own and operate a portable sawmill</a:t>
            </a:r>
          </a:p>
          <a:p>
            <a:pPr lvl="1"/>
            <a:r>
              <a:rPr lang="en-US" sz="2400" dirty="0" smtClean="0"/>
              <a:t>Custom cutting for others</a:t>
            </a:r>
          </a:p>
          <a:p>
            <a:pPr lvl="1"/>
            <a:r>
              <a:rPr lang="en-US" sz="2400" dirty="0" smtClean="0"/>
              <a:t>Sawing my own logs to fill local orders</a:t>
            </a:r>
          </a:p>
          <a:p>
            <a:pPr lvl="2"/>
            <a:r>
              <a:rPr lang="en-US" sz="2200" dirty="0" smtClean="0"/>
              <a:t>Trailer decking, barn beams and floors, hay wagon material</a:t>
            </a:r>
          </a:p>
          <a:p>
            <a:pPr lvl="1"/>
            <a:r>
              <a:rPr lang="en-US" sz="2400" dirty="0" smtClean="0"/>
              <a:t>Specializing in local, </a:t>
            </a:r>
            <a:br>
              <a:rPr lang="en-US" sz="2400" dirty="0" smtClean="0"/>
            </a:br>
            <a:r>
              <a:rPr lang="en-US" sz="2400" dirty="0" smtClean="0"/>
              <a:t>sustainably grown lumber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sz="2400" b="1" dirty="0" smtClean="0"/>
              <a:t>Work schedule:</a:t>
            </a:r>
          </a:p>
          <a:p>
            <a:pPr marL="274320" lvl="1" indent="0">
              <a:buNone/>
            </a:pPr>
            <a:r>
              <a:rPr lang="en-US" sz="2400" b="1" dirty="0" smtClean="0"/>
              <a:t>Nights, weekends and </a:t>
            </a:r>
            <a:br>
              <a:rPr lang="en-US" sz="2400" b="1" dirty="0" smtClean="0"/>
            </a:br>
            <a:r>
              <a:rPr lang="en-US" sz="2400" b="1" dirty="0" smtClean="0"/>
              <a:t>vacations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lumber_i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My injury took place Friday October 13, 2000 </a:t>
            </a:r>
          </a:p>
          <a:p>
            <a:r>
              <a:rPr lang="en-US" sz="2800" dirty="0" smtClean="0"/>
              <a:t>Sawing logs on the portable sawmill at my home</a:t>
            </a:r>
          </a:p>
          <a:p>
            <a:r>
              <a:rPr lang="en-US" sz="2800" dirty="0" smtClean="0"/>
              <a:t>Saw blade caught my glove and pulled my hand into it</a:t>
            </a:r>
          </a:p>
          <a:p>
            <a:r>
              <a:rPr lang="en-US" sz="2800" dirty="0" smtClean="0"/>
              <a:t>Resulting injury: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cut completely through the tendons on my left hand</a:t>
            </a:r>
          </a:p>
          <a:p>
            <a:pPr lvl="1"/>
            <a:r>
              <a:rPr lang="en-US" sz="2400" dirty="0" smtClean="0"/>
              <a:t>And 40-70% through the bones, depending on the finger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3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34400" cy="584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934200" cy="61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Gray4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252874" cy="63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 families work through injuries and pain</a:t>
            </a:r>
          </a:p>
          <a:p>
            <a:pPr lvl="1"/>
            <a:r>
              <a:rPr lang="en-US" dirty="0" smtClean="0"/>
              <a:t>Sew me up I’ll get back to work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Nothing will change, the work needs to get done and I will do it</a:t>
            </a:r>
          </a:p>
          <a:p>
            <a:pPr lvl="1"/>
            <a:r>
              <a:rPr lang="en-US" dirty="0" smtClean="0"/>
              <a:t>Physical therapy  was 40 miles away	</a:t>
            </a:r>
          </a:p>
          <a:p>
            <a:pPr lvl="2"/>
            <a:r>
              <a:rPr lang="en-US" dirty="0" smtClean="0"/>
              <a:t>5  days a week for the first month </a:t>
            </a:r>
          </a:p>
          <a:p>
            <a:pPr lvl="2"/>
            <a:r>
              <a:rPr lang="en-US" dirty="0" smtClean="0"/>
              <a:t>3 days a week for 3 weeks</a:t>
            </a:r>
          </a:p>
          <a:p>
            <a:pPr lvl="2"/>
            <a:r>
              <a:rPr lang="en-US" dirty="0" smtClean="0"/>
              <a:t>2 days a week for 2 weeks</a:t>
            </a:r>
          </a:p>
          <a:p>
            <a:pPr lvl="2"/>
            <a:r>
              <a:rPr lang="en-US" dirty="0" smtClean="0"/>
              <a:t>1 day a week for 2 weeks</a:t>
            </a:r>
          </a:p>
          <a:p>
            <a:pPr lvl="1"/>
            <a:r>
              <a:rPr lang="en-US" dirty="0" smtClean="0"/>
              <a:t>No driving during the first month</a:t>
            </a:r>
          </a:p>
          <a:p>
            <a:pPr lvl="2"/>
            <a:r>
              <a:rPr lang="en-US" dirty="0" smtClean="0"/>
              <a:t>Depended on others to take me to therapy</a:t>
            </a:r>
          </a:p>
        </p:txBody>
      </p:sp>
    </p:spTree>
    <p:extLst>
      <p:ext uri="{BB962C8B-B14F-4D97-AF65-F5344CB8AC3E}">
        <p14:creationId xmlns:p14="http://schemas.microsoft.com/office/powerpoint/2010/main" val="3816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Pain management consisted of narcotics</a:t>
            </a:r>
          </a:p>
          <a:p>
            <a:pPr lvl="1"/>
            <a:r>
              <a:rPr lang="en-US" sz="2400" dirty="0"/>
              <a:t>Against habit forming </a:t>
            </a:r>
            <a:r>
              <a:rPr lang="en-US" sz="2400" dirty="0" smtClean="0"/>
              <a:t>drugs </a:t>
            </a:r>
          </a:p>
          <a:p>
            <a:pPr lvl="1"/>
            <a:r>
              <a:rPr lang="en-US" sz="2400" dirty="0" smtClean="0"/>
              <a:t>Could </a:t>
            </a:r>
            <a:r>
              <a:rPr lang="en-US" sz="2400" dirty="0"/>
              <a:t>not stay ahead of the pain</a:t>
            </a:r>
          </a:p>
          <a:p>
            <a:endParaRPr lang="en-US" dirty="0" smtClean="0"/>
          </a:p>
          <a:p>
            <a:r>
              <a:rPr lang="en-US" sz="2800" dirty="0" smtClean="0"/>
              <a:t>Abilities</a:t>
            </a:r>
            <a:endParaRPr lang="en-US" sz="2800" dirty="0"/>
          </a:p>
          <a:p>
            <a:pPr lvl="1"/>
            <a:r>
              <a:rPr lang="en-US" sz="2400" dirty="0"/>
              <a:t>Thought that if I doubled exercises given at home that healing would be twice as fast</a:t>
            </a:r>
          </a:p>
          <a:p>
            <a:pPr lvl="2"/>
            <a:r>
              <a:rPr lang="en-US" sz="2000" dirty="0"/>
              <a:t>Abilities seriously diminished, had to ask for </a:t>
            </a:r>
            <a:r>
              <a:rPr lang="en-US" sz="2000" dirty="0" smtClean="0"/>
              <a:t>help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5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5978</TotalTime>
  <Words>604</Words>
  <Application>Microsoft Office PowerPoint</Application>
  <PresentationFormat>On-screen Show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Living With and Accommodating a Hand Injury: A Personal Experience</vt:lpstr>
      <vt:lpstr>Background</vt:lpstr>
      <vt:lpstr>Background</vt:lpstr>
      <vt:lpstr>Background</vt:lpstr>
      <vt:lpstr>PowerPoint Presentation</vt:lpstr>
      <vt:lpstr>PowerPoint Presentation</vt:lpstr>
      <vt:lpstr>PowerPoint Presentation</vt:lpstr>
      <vt:lpstr>Expectations</vt:lpstr>
      <vt:lpstr>Expectations</vt:lpstr>
      <vt:lpstr>PowerPoint Presentation</vt:lpstr>
      <vt:lpstr>Complications</vt:lpstr>
      <vt:lpstr>Complications continued</vt:lpstr>
      <vt:lpstr>PowerPoint Presentation</vt:lpstr>
      <vt:lpstr>Adjustment to Disability </vt:lpstr>
      <vt:lpstr>Finding Hope</vt:lpstr>
      <vt:lpstr>PowerPoint Presentation</vt:lpstr>
      <vt:lpstr>From Manual Sawmill</vt:lpstr>
      <vt:lpstr>To Hydraulic Sawmill</vt:lpstr>
      <vt:lpstr>Accommodations</vt:lpstr>
      <vt:lpstr>Accommodations</vt:lpstr>
      <vt:lpstr>Accommodations</vt:lpstr>
      <vt:lpstr>Change is not all bad</vt:lpstr>
      <vt:lpstr>Change</vt:lpstr>
      <vt:lpstr>Attitude is key </vt:lpstr>
      <vt:lpstr>Knowledge of accommodations</vt:lpstr>
      <vt:lpstr>Lessons learned</vt:lpstr>
      <vt:lpstr>Lessons learned related to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Injury</dc:title>
  <dc:creator>Melba Brown</dc:creator>
  <cp:lastModifiedBy>Farm</cp:lastModifiedBy>
  <cp:revision>46</cp:revision>
  <cp:lastPrinted>2014-03-28T17:40:14Z</cp:lastPrinted>
  <dcterms:created xsi:type="dcterms:W3CDTF">2014-03-04T17:29:33Z</dcterms:created>
  <dcterms:modified xsi:type="dcterms:W3CDTF">2014-04-01T01:26:30Z</dcterms:modified>
</cp:coreProperties>
</file>